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793" y="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058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632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58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5708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7848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143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695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9860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8852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998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4235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514FE-4A6E-4507-9341-CD944F38B9C0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0CC05-EAE7-4FD6-8BEC-877E890579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166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4" t="4939" r="75791" b="77193"/>
          <a:stretch/>
        </p:blipFill>
        <p:spPr>
          <a:xfrm>
            <a:off x="341091" y="2426306"/>
            <a:ext cx="2408933" cy="2165606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3594391" y="2024574"/>
            <a:ext cx="1193022" cy="600427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Training Dataset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565864" y="3213254"/>
            <a:ext cx="1221548" cy="60042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Validation Dataset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565864" y="4401934"/>
            <a:ext cx="1221548" cy="60042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Testing Dataset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403955" y="1541093"/>
            <a:ext cx="2152041" cy="40030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563647" y="1692001"/>
            <a:ext cx="1802240" cy="478715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CONV 1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578855" y="2324788"/>
            <a:ext cx="1802240" cy="478715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CONV 2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571701" y="2957396"/>
            <a:ext cx="1802240" cy="478715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CONV 3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552690" y="3587198"/>
            <a:ext cx="1802240" cy="47871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Max Pooling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563647" y="4222792"/>
            <a:ext cx="1802240" cy="4787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Fully connected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571700" y="4849608"/>
            <a:ext cx="1802240" cy="47871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Softmax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578855" y="5937307"/>
            <a:ext cx="1802240" cy="47871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Output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532483" y="1541093"/>
            <a:ext cx="2152041" cy="400306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692175" y="1692001"/>
            <a:ext cx="1802240" cy="4787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CONV 1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07383" y="2324788"/>
            <a:ext cx="1802240" cy="4787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CONV 2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700230" y="2957396"/>
            <a:ext cx="1802240" cy="4787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CONV 3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681219" y="3587198"/>
            <a:ext cx="1802240" cy="4787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Max Pooling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692175" y="4222792"/>
            <a:ext cx="1802240" cy="47871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Fully connected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700229" y="4849608"/>
            <a:ext cx="1802240" cy="47871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Softmax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063299" y="5937307"/>
            <a:ext cx="1090407" cy="47871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Output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8095222" y="1541093"/>
            <a:ext cx="0" cy="4308041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076645" y="1041721"/>
            <a:ext cx="453185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5096475" y="1041721"/>
            <a:ext cx="0" cy="365978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7" idx="3"/>
          </p:cNvCxnSpPr>
          <p:nvPr/>
        </p:nvCxnSpPr>
        <p:spPr>
          <a:xfrm>
            <a:off x="4787413" y="2324788"/>
            <a:ext cx="30736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787412" y="3509109"/>
            <a:ext cx="30736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787412" y="4686723"/>
            <a:ext cx="30736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21" idx="0"/>
          </p:cNvCxnSpPr>
          <p:nvPr/>
        </p:nvCxnSpPr>
        <p:spPr>
          <a:xfrm>
            <a:off x="9608503" y="1041721"/>
            <a:ext cx="0" cy="4993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3" idx="2"/>
            <a:endCxn id="20" idx="0"/>
          </p:cNvCxnSpPr>
          <p:nvPr/>
        </p:nvCxnSpPr>
        <p:spPr>
          <a:xfrm flipH="1">
            <a:off x="6479975" y="5544161"/>
            <a:ext cx="1" cy="3931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21" idx="2"/>
            <a:endCxn id="28" idx="0"/>
          </p:cNvCxnSpPr>
          <p:nvPr/>
        </p:nvCxnSpPr>
        <p:spPr>
          <a:xfrm flipH="1">
            <a:off x="9608503" y="5544161"/>
            <a:ext cx="1" cy="3931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ight Arrow 60"/>
          <p:cNvSpPr/>
          <p:nvPr/>
        </p:nvSpPr>
        <p:spPr>
          <a:xfrm>
            <a:off x="7555996" y="3479646"/>
            <a:ext cx="1096688" cy="603256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Transfer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10592554" y="5865750"/>
            <a:ext cx="1463116" cy="6218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Performance Analysis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67" name="Straight Arrow Connector 66"/>
          <p:cNvCxnSpPr>
            <a:stCxn id="28" idx="3"/>
            <a:endCxn id="63" idx="1"/>
          </p:cNvCxnSpPr>
          <p:nvPr/>
        </p:nvCxnSpPr>
        <p:spPr>
          <a:xfrm flipV="1">
            <a:off x="10153706" y="6176664"/>
            <a:ext cx="4388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V="1">
            <a:off x="3274132" y="2277374"/>
            <a:ext cx="11197" cy="242413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endCxn id="9" idx="1"/>
          </p:cNvCxnSpPr>
          <p:nvPr/>
        </p:nvCxnSpPr>
        <p:spPr>
          <a:xfrm>
            <a:off x="3256800" y="4701507"/>
            <a:ext cx="309064" cy="6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3274132" y="3509109"/>
            <a:ext cx="309064" cy="6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3289707" y="2293987"/>
            <a:ext cx="309064" cy="6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5" idx="3"/>
          </p:cNvCxnSpPr>
          <p:nvPr/>
        </p:nvCxnSpPr>
        <p:spPr>
          <a:xfrm>
            <a:off x="2750024" y="3509109"/>
            <a:ext cx="51973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044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6989"/>
          <a:stretch/>
        </p:blipFill>
        <p:spPr>
          <a:xfrm>
            <a:off x="440371" y="355713"/>
            <a:ext cx="7944506" cy="58725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095" y="1235389"/>
            <a:ext cx="4402784" cy="264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56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03385" y="451830"/>
            <a:ext cx="1330561" cy="4787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ResNet-50</a:t>
            </a:r>
            <a:endParaRPr lang="en-IN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61456" y="444316"/>
            <a:ext cx="1345289" cy="4787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ResNet-101</a:t>
            </a:r>
            <a:endParaRPr lang="en-IN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334254" y="451830"/>
            <a:ext cx="1376038" cy="4787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ResNet-152</a:t>
            </a:r>
            <a:endParaRPr lang="en-IN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1713" y="4273888"/>
            <a:ext cx="5310797" cy="4787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Max Pooling 7x7</a:t>
            </a:r>
            <a:endParaRPr lang="en-IN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/>
              <p:cNvSpPr/>
              <p:nvPr/>
            </p:nvSpPr>
            <p:spPr>
              <a:xfrm>
                <a:off x="378703" y="5103556"/>
                <a:ext cx="1574886" cy="99606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1, 64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3, 64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1, 256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3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703" y="5103556"/>
                <a:ext cx="1574886" cy="996063"/>
              </a:xfrm>
              <a:prstGeom prst="rect">
                <a:avLst/>
              </a:prstGeom>
              <a:blipFill>
                <a:blip r:embed="rId2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/>
          <p:cNvSpPr/>
          <p:nvPr/>
        </p:nvSpPr>
        <p:spPr>
          <a:xfrm>
            <a:off x="6619386" y="5069031"/>
            <a:ext cx="5310798" cy="47871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Global Average Pooling</a:t>
            </a:r>
            <a:endParaRPr lang="en-IN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78703" y="3429815"/>
            <a:ext cx="5310797" cy="4787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Convolution 7x7, 64</a:t>
            </a:r>
            <a:endParaRPr lang="en-IN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6036816" y="97654"/>
            <a:ext cx="8877" cy="666713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4" t="4939" r="75791" b="77193"/>
          <a:stretch/>
        </p:blipFill>
        <p:spPr>
          <a:xfrm>
            <a:off x="2083731" y="1236612"/>
            <a:ext cx="2033221" cy="182784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0" name="Rectangle 19"/>
              <p:cNvSpPr/>
              <p:nvPr/>
            </p:nvSpPr>
            <p:spPr>
              <a:xfrm>
                <a:off x="2239320" y="5103556"/>
                <a:ext cx="1575585" cy="99606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1, 64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3, 64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1, 256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3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9320" y="5103556"/>
                <a:ext cx="1575585" cy="996063"/>
              </a:xfrm>
              <a:prstGeom prst="rect">
                <a:avLst/>
              </a:prstGeom>
              <a:blipFill>
                <a:blip r:embed="rId4"/>
                <a:stretch>
                  <a:fillRect l="-772" r="-38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Rectangle 20"/>
              <p:cNvSpPr/>
              <p:nvPr/>
            </p:nvSpPr>
            <p:spPr>
              <a:xfrm>
                <a:off x="4116952" y="5103557"/>
                <a:ext cx="1577532" cy="99606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1, 64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3, 64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1, 256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3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21" name="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16952" y="5103557"/>
                <a:ext cx="1577532" cy="996063"/>
              </a:xfrm>
              <a:prstGeom prst="rect">
                <a:avLst/>
              </a:prstGeom>
              <a:blipFill>
                <a:blip r:embed="rId5"/>
                <a:stretch>
                  <a:fillRect l="-772" r="-38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tangle 21"/>
          <p:cNvSpPr/>
          <p:nvPr/>
        </p:nvSpPr>
        <p:spPr>
          <a:xfrm>
            <a:off x="6619387" y="5960403"/>
            <a:ext cx="5310797" cy="47871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Classification - Softmax</a:t>
            </a:r>
            <a:endParaRPr lang="en-IN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/>
              <p:cNvSpPr/>
              <p:nvPr/>
            </p:nvSpPr>
            <p:spPr>
              <a:xfrm>
                <a:off x="6614964" y="546716"/>
                <a:ext cx="1574886" cy="996063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128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3, 128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1, 512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4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4964" y="546716"/>
                <a:ext cx="1574886" cy="996063"/>
              </a:xfrm>
              <a:prstGeom prst="rect">
                <a:avLst/>
              </a:prstGeom>
              <a:blipFill>
                <a:blip r:embed="rId6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6" name="Rectangle 25"/>
              <p:cNvSpPr/>
              <p:nvPr/>
            </p:nvSpPr>
            <p:spPr>
              <a:xfrm>
                <a:off x="10355298" y="546715"/>
                <a:ext cx="1574886" cy="996063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1, 128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3, 128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1, 512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8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5298" y="546715"/>
                <a:ext cx="1574886" cy="996063"/>
              </a:xfrm>
              <a:prstGeom prst="rect">
                <a:avLst/>
              </a:prstGeom>
              <a:blipFill>
                <a:blip r:embed="rId7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Rectangle 28"/>
              <p:cNvSpPr/>
              <p:nvPr/>
            </p:nvSpPr>
            <p:spPr>
              <a:xfrm>
                <a:off x="8485131" y="546715"/>
                <a:ext cx="1574886" cy="996063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128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3, 128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1, 512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4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29" name="Rectangle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5131" y="546715"/>
                <a:ext cx="1574886" cy="996063"/>
              </a:xfrm>
              <a:prstGeom prst="rect">
                <a:avLst/>
              </a:prstGeom>
              <a:blipFill>
                <a:blip r:embed="rId8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Rectangle 29"/>
              <p:cNvSpPr/>
              <p:nvPr/>
            </p:nvSpPr>
            <p:spPr>
              <a:xfrm>
                <a:off x="6614964" y="2034945"/>
                <a:ext cx="1574886" cy="996063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256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3, 256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1, 1024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6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30" name="Rectangle 2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4964" y="2034945"/>
                <a:ext cx="1574886" cy="996063"/>
              </a:xfrm>
              <a:prstGeom prst="rect">
                <a:avLst/>
              </a:prstGeom>
              <a:blipFill>
                <a:blip r:embed="rId9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" name="Rectangle 30"/>
              <p:cNvSpPr/>
              <p:nvPr/>
            </p:nvSpPr>
            <p:spPr>
              <a:xfrm>
                <a:off x="6614964" y="3548788"/>
                <a:ext cx="1574886" cy="996063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512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3, 512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1, 2048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3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31" name="Rectangle 3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4964" y="3548788"/>
                <a:ext cx="1574886" cy="996063"/>
              </a:xfrm>
              <a:prstGeom prst="rect">
                <a:avLst/>
              </a:prstGeom>
              <a:blipFill>
                <a:blip r:embed="rId10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Rectangle 31"/>
              <p:cNvSpPr/>
              <p:nvPr/>
            </p:nvSpPr>
            <p:spPr>
              <a:xfrm>
                <a:off x="8485131" y="2034945"/>
                <a:ext cx="1574886" cy="9960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256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3, 256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1, 1024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23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32" name="Rectangle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5131" y="2034945"/>
                <a:ext cx="1574886" cy="996063"/>
              </a:xfrm>
              <a:prstGeom prst="rect">
                <a:avLst/>
              </a:prstGeom>
              <a:blipFill>
                <a:blip r:embed="rId11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Rectangle 34"/>
              <p:cNvSpPr/>
              <p:nvPr/>
            </p:nvSpPr>
            <p:spPr>
              <a:xfrm>
                <a:off x="10355298" y="2034944"/>
                <a:ext cx="1574886" cy="99606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256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3, 256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1, 1024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36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35" name="Rectangle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5298" y="2034944"/>
                <a:ext cx="1574886" cy="996063"/>
              </a:xfrm>
              <a:prstGeom prst="rect">
                <a:avLst/>
              </a:prstGeom>
              <a:blipFill>
                <a:blip r:embed="rId12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Rectangle 35"/>
              <p:cNvSpPr/>
              <p:nvPr/>
            </p:nvSpPr>
            <p:spPr>
              <a:xfrm>
                <a:off x="8485131" y="3563549"/>
                <a:ext cx="1574886" cy="996063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512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3, 512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1, 2048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3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36" name="Rectangle 3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5131" y="3563549"/>
                <a:ext cx="1574886" cy="996063"/>
              </a:xfrm>
              <a:prstGeom prst="rect">
                <a:avLst/>
              </a:prstGeom>
              <a:blipFill>
                <a:blip r:embed="rId13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7" name="Rectangle 36"/>
              <p:cNvSpPr/>
              <p:nvPr/>
            </p:nvSpPr>
            <p:spPr>
              <a:xfrm>
                <a:off x="10355298" y="3558646"/>
                <a:ext cx="1574886" cy="996063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Convolution Block</a:t>
                </a:r>
              </a:p>
              <a:p>
                <a:pPr algn="ctr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IN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IN" sz="14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512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3, 512</m:t>
                              </m:r>
                            </m:e>
                          </m:mr>
                          <m:mr>
                            <m:e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m:rPr>
                                  <m:sty m:val="p"/>
                                </m:rP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  <m:r>
                                <a:rPr lang="en-IN" sz="14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1, 2048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IN" sz="1400" dirty="0" smtClean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 x 3</a:t>
                </a:r>
                <a:endParaRPr lang="en-IN" sz="1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37" name="Rectangle 3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55298" y="3558646"/>
                <a:ext cx="1574886" cy="996063"/>
              </a:xfrm>
              <a:prstGeom prst="rect">
                <a:avLst/>
              </a:prstGeom>
              <a:blipFill>
                <a:blip r:embed="rId14"/>
                <a:stretch>
                  <a:fillRect l="-775" r="-7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Up Arrow 11"/>
          <p:cNvSpPr/>
          <p:nvPr/>
        </p:nvSpPr>
        <p:spPr>
          <a:xfrm rot="10800000">
            <a:off x="2893286" y="3064457"/>
            <a:ext cx="397007" cy="379763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Up Arrow 37"/>
          <p:cNvSpPr/>
          <p:nvPr/>
        </p:nvSpPr>
        <p:spPr>
          <a:xfrm rot="10800000">
            <a:off x="2901835" y="3919489"/>
            <a:ext cx="397007" cy="35784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Up Arrow 38"/>
          <p:cNvSpPr/>
          <p:nvPr/>
        </p:nvSpPr>
        <p:spPr>
          <a:xfrm rot="10800000">
            <a:off x="870161" y="4760116"/>
            <a:ext cx="397007" cy="35784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Up Arrow 39"/>
          <p:cNvSpPr/>
          <p:nvPr/>
        </p:nvSpPr>
        <p:spPr>
          <a:xfrm rot="10800000">
            <a:off x="2901836" y="4745711"/>
            <a:ext cx="397007" cy="35784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Up Arrow 40"/>
          <p:cNvSpPr/>
          <p:nvPr/>
        </p:nvSpPr>
        <p:spPr>
          <a:xfrm rot="10800000">
            <a:off x="4789231" y="4749157"/>
            <a:ext cx="397007" cy="35784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Up Arrow 41"/>
          <p:cNvSpPr/>
          <p:nvPr/>
        </p:nvSpPr>
        <p:spPr>
          <a:xfrm rot="10800000">
            <a:off x="7175145" y="1556228"/>
            <a:ext cx="397007" cy="478716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Up Arrow 43"/>
          <p:cNvSpPr/>
          <p:nvPr/>
        </p:nvSpPr>
        <p:spPr>
          <a:xfrm rot="10800000">
            <a:off x="9074070" y="1556230"/>
            <a:ext cx="397007" cy="49347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Up Arrow 44"/>
          <p:cNvSpPr/>
          <p:nvPr/>
        </p:nvSpPr>
        <p:spPr>
          <a:xfrm rot="10800000">
            <a:off x="10940799" y="1556229"/>
            <a:ext cx="397007" cy="493476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Up Arrow 45"/>
          <p:cNvSpPr/>
          <p:nvPr/>
        </p:nvSpPr>
        <p:spPr>
          <a:xfrm rot="10800000">
            <a:off x="7212356" y="3031006"/>
            <a:ext cx="397007" cy="527639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Up Arrow 46"/>
          <p:cNvSpPr/>
          <p:nvPr/>
        </p:nvSpPr>
        <p:spPr>
          <a:xfrm rot="10800000">
            <a:off x="9074071" y="3031132"/>
            <a:ext cx="397007" cy="572168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Up Arrow 47"/>
          <p:cNvSpPr/>
          <p:nvPr/>
        </p:nvSpPr>
        <p:spPr>
          <a:xfrm rot="10800000">
            <a:off x="10960545" y="3038866"/>
            <a:ext cx="397007" cy="564432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Up Arrow 48"/>
          <p:cNvSpPr/>
          <p:nvPr/>
        </p:nvSpPr>
        <p:spPr>
          <a:xfrm rot="10800000">
            <a:off x="7241801" y="4567348"/>
            <a:ext cx="397007" cy="479186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Up Arrow 49"/>
          <p:cNvSpPr/>
          <p:nvPr/>
        </p:nvSpPr>
        <p:spPr>
          <a:xfrm rot="10800000">
            <a:off x="9074070" y="4567348"/>
            <a:ext cx="397007" cy="493945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Up Arrow 50"/>
          <p:cNvSpPr/>
          <p:nvPr/>
        </p:nvSpPr>
        <p:spPr>
          <a:xfrm rot="10800000">
            <a:off x="10960544" y="4567348"/>
            <a:ext cx="397007" cy="507141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Up Arrow 51"/>
          <p:cNvSpPr/>
          <p:nvPr/>
        </p:nvSpPr>
        <p:spPr>
          <a:xfrm rot="10800000">
            <a:off x="9128412" y="5547746"/>
            <a:ext cx="397007" cy="412657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7" name="Straight Connector 56"/>
          <p:cNvCxnSpPr/>
          <p:nvPr/>
        </p:nvCxnSpPr>
        <p:spPr>
          <a:xfrm>
            <a:off x="3073435" y="6103431"/>
            <a:ext cx="1500" cy="33078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915575" y="6103431"/>
            <a:ext cx="1500" cy="33078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1089547" y="6119811"/>
            <a:ext cx="1500" cy="33078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7389477" y="208415"/>
            <a:ext cx="1500" cy="33078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9270324" y="233093"/>
            <a:ext cx="1500" cy="33078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11159047" y="208070"/>
            <a:ext cx="1500" cy="330787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5634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4956"/>
            <a:ext cx="10515600" cy="980474"/>
          </a:xfrm>
        </p:spPr>
        <p:txBody>
          <a:bodyPr/>
          <a:lstStyle/>
          <a:p>
            <a:r>
              <a:rPr lang="en-IN" dirty="0" smtClean="0">
                <a:latin typeface="Cambria" panose="02040503050406030204" pitchFamily="18" charset="0"/>
                <a:ea typeface="Cambria" panose="02040503050406030204" pitchFamily="18" charset="0"/>
              </a:rPr>
              <a:t>CNN Output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838200" y="1405905"/>
            <a:ext cx="4879019" cy="4964450"/>
            <a:chOff x="838200" y="1405905"/>
            <a:chExt cx="4879019" cy="4964450"/>
          </a:xfrm>
        </p:grpSpPr>
        <p:pic>
          <p:nvPicPr>
            <p:cNvPr id="5" name="Picture 4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549"/>
            <a:stretch/>
          </p:blipFill>
          <p:spPr bwMode="auto">
            <a:xfrm>
              <a:off x="838200" y="1405905"/>
              <a:ext cx="4879019" cy="4843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01C0BAD-1556-816A-28AE-7972B8E32E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709" t="89480" r="7414" b="1639"/>
            <a:stretch/>
          </p:blipFill>
          <p:spPr>
            <a:xfrm>
              <a:off x="1258631" y="5997581"/>
              <a:ext cx="4414198" cy="372774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6454140" y="1405905"/>
            <a:ext cx="4899660" cy="4887423"/>
            <a:chOff x="6454140" y="1405905"/>
            <a:chExt cx="4899660" cy="4887423"/>
          </a:xfrm>
        </p:grpSpPr>
        <p:pic>
          <p:nvPicPr>
            <p:cNvPr id="6" name="Picture 5"/>
            <p:cNvPicPr/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671"/>
            <a:stretch/>
          </p:blipFill>
          <p:spPr bwMode="auto">
            <a:xfrm>
              <a:off x="6454140" y="1405905"/>
              <a:ext cx="4899660" cy="48528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01C0BAD-1556-816A-28AE-7972B8E32E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709" t="89480" r="7414" b="1639"/>
            <a:stretch/>
          </p:blipFill>
          <p:spPr>
            <a:xfrm>
              <a:off x="6883965" y="5920554"/>
              <a:ext cx="4414198" cy="3727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7199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Cambria" panose="02040503050406030204" pitchFamily="18" charset="0"/>
                <a:ea typeface="Cambria" panose="02040503050406030204" pitchFamily="18" charset="0"/>
              </a:rPr>
              <a:t>RESNET-101 Training Graph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5" t="10506" r="8508" b="69797"/>
          <a:stretch/>
        </p:blipFill>
        <p:spPr>
          <a:xfrm>
            <a:off x="838200" y="1951985"/>
            <a:ext cx="10855214" cy="390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947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Cambria" panose="02040503050406030204" pitchFamily="18" charset="0"/>
                <a:ea typeface="Cambria" panose="02040503050406030204" pitchFamily="18" charset="0"/>
              </a:rPr>
              <a:t>RESNET-101 Training Graph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1" t="30923" r="8910" b="49374"/>
          <a:stretch/>
        </p:blipFill>
        <p:spPr>
          <a:xfrm>
            <a:off x="745907" y="2165230"/>
            <a:ext cx="10607893" cy="387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386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Cambria" panose="02040503050406030204" pitchFamily="18" charset="0"/>
                <a:ea typeface="Cambria" panose="02040503050406030204" pitchFamily="18" charset="0"/>
              </a:rPr>
              <a:t>RESNET-101 Training Graph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0" t="51141" r="8791" b="28985"/>
          <a:stretch/>
        </p:blipFill>
        <p:spPr>
          <a:xfrm>
            <a:off x="838200" y="1958849"/>
            <a:ext cx="10740782" cy="395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275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Cambria" panose="02040503050406030204" pitchFamily="18" charset="0"/>
                <a:ea typeface="Cambria" panose="02040503050406030204" pitchFamily="18" charset="0"/>
              </a:rPr>
              <a:t>RESNET-101 Training Graph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4" t="71878" r="8703" b="8154"/>
          <a:stretch/>
        </p:blipFill>
        <p:spPr>
          <a:xfrm>
            <a:off x="838200" y="1966734"/>
            <a:ext cx="10748626" cy="39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211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Cambria" panose="02040503050406030204" pitchFamily="18" charset="0"/>
                <a:ea typeface="Cambria" panose="02040503050406030204" pitchFamily="18" charset="0"/>
              </a:rPr>
              <a:t>Conclusion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 Transfer Learning is Performed Due to the Presence of Less dataset from and less accuracy from the CNN</a:t>
            </a:r>
          </a:p>
          <a:p>
            <a:r>
              <a:rPr lang="en-IN" dirty="0" smtClean="0">
                <a:solidFill>
                  <a:srgbClr val="FFC000"/>
                </a:solidFill>
              </a:rPr>
              <a:t>3 types of Transform Learning techniques is chosen, Resnet-50 accuracy……………., Resnet-101 accuracy…………</a:t>
            </a:r>
          </a:p>
          <a:p>
            <a:r>
              <a:rPr lang="en-IN" dirty="0" smtClean="0"/>
              <a:t>In next review I will Compare three transfer learning Techniques and conclude which technique is better</a:t>
            </a:r>
          </a:p>
          <a:p>
            <a:endParaRPr lang="en-IN" dirty="0"/>
          </a:p>
          <a:p>
            <a:endParaRPr lang="en-IN" dirty="0" smtClean="0"/>
          </a:p>
          <a:p>
            <a:r>
              <a:rPr lang="en-IN" dirty="0" smtClean="0">
                <a:solidFill>
                  <a:srgbClr val="FFC000"/>
                </a:solidFill>
              </a:rPr>
              <a:t>Note : unoda training time 4hrs </a:t>
            </a:r>
            <a:r>
              <a:rPr lang="en-IN" dirty="0" err="1" smtClean="0">
                <a:solidFill>
                  <a:srgbClr val="FFC000"/>
                </a:solidFill>
              </a:rPr>
              <a:t>aachi</a:t>
            </a:r>
            <a:r>
              <a:rPr lang="en-IN" dirty="0" smtClean="0">
                <a:solidFill>
                  <a:srgbClr val="FFC000"/>
                </a:solidFill>
              </a:rPr>
              <a:t> nu sollu..!! Transfer learning </a:t>
            </a:r>
            <a:r>
              <a:rPr lang="en-IN" dirty="0" err="1" smtClean="0">
                <a:solidFill>
                  <a:srgbClr val="FFC000"/>
                </a:solidFill>
              </a:rPr>
              <a:t>ku</a:t>
            </a:r>
            <a:r>
              <a:rPr lang="en-IN" dirty="0" smtClean="0">
                <a:solidFill>
                  <a:srgbClr val="FFC000"/>
                </a:solidFill>
              </a:rPr>
              <a:t>.. </a:t>
            </a:r>
            <a:r>
              <a:rPr lang="en-IN" dirty="0" err="1" smtClean="0">
                <a:solidFill>
                  <a:srgbClr val="FFC000"/>
                </a:solidFill>
              </a:rPr>
              <a:t>Athanala</a:t>
            </a:r>
            <a:r>
              <a:rPr lang="en-IN" dirty="0" smtClean="0">
                <a:solidFill>
                  <a:srgbClr val="FFC000"/>
                </a:solidFill>
              </a:rPr>
              <a:t> dhan late nu </a:t>
            </a:r>
            <a:endParaRPr lang="en-IN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247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372</Words>
  <Application>Microsoft Office PowerPoint</Application>
  <PresentationFormat>Widescreen</PresentationFormat>
  <Paragraphs>62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</vt:lpstr>
      <vt:lpstr>Cambria Math</vt:lpstr>
      <vt:lpstr>Office Theme</vt:lpstr>
      <vt:lpstr>PowerPoint Presentation</vt:lpstr>
      <vt:lpstr>PowerPoint Presentation</vt:lpstr>
      <vt:lpstr>PowerPoint Presentation</vt:lpstr>
      <vt:lpstr>CNN Output</vt:lpstr>
      <vt:lpstr>RESNET-101 Training Graph</vt:lpstr>
      <vt:lpstr>RESNET-101 Training Graph</vt:lpstr>
      <vt:lpstr>RESNET-101 Training Graph</vt:lpstr>
      <vt:lpstr>RESNET-101 Training Graph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Asus</cp:lastModifiedBy>
  <cp:revision>16</cp:revision>
  <dcterms:created xsi:type="dcterms:W3CDTF">2023-07-06T05:06:01Z</dcterms:created>
  <dcterms:modified xsi:type="dcterms:W3CDTF">2023-07-07T04:43:40Z</dcterms:modified>
</cp:coreProperties>
</file>

<file path=docProps/thumbnail.jpeg>
</file>